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85" r:id="rId4"/>
    <p:sldMasterId id="2147483697" r:id="rId5"/>
  </p:sldMasterIdLst>
  <p:notesMasterIdLst>
    <p:notesMasterId r:id="rId41"/>
  </p:notesMasterIdLst>
  <p:sldIdLst>
    <p:sldId id="281" r:id="rId6"/>
    <p:sldId id="389" r:id="rId7"/>
    <p:sldId id="390" r:id="rId8"/>
    <p:sldId id="391" r:id="rId9"/>
    <p:sldId id="392" r:id="rId10"/>
    <p:sldId id="466" r:id="rId11"/>
    <p:sldId id="396" r:id="rId12"/>
    <p:sldId id="409" r:id="rId13"/>
    <p:sldId id="398" r:id="rId14"/>
    <p:sldId id="410" r:id="rId15"/>
    <p:sldId id="411" r:id="rId16"/>
    <p:sldId id="412" r:id="rId17"/>
    <p:sldId id="413" r:id="rId18"/>
    <p:sldId id="435" r:id="rId19"/>
    <p:sldId id="436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00" r:id="rId28"/>
    <p:sldId id="401" r:id="rId29"/>
    <p:sldId id="402" r:id="rId30"/>
    <p:sldId id="403" r:id="rId31"/>
    <p:sldId id="404" r:id="rId32"/>
    <p:sldId id="483" r:id="rId33"/>
    <p:sldId id="457" r:id="rId34"/>
    <p:sldId id="458" r:id="rId35"/>
    <p:sldId id="459" r:id="rId36"/>
    <p:sldId id="460" r:id="rId37"/>
    <p:sldId id="461" r:id="rId38"/>
    <p:sldId id="397" r:id="rId39"/>
    <p:sldId id="280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CAF"/>
    <a:srgbClr val="0070C0"/>
    <a:srgbClr val="C5DDEB"/>
    <a:srgbClr val="2390CD"/>
    <a:srgbClr val="EF483E"/>
    <a:srgbClr val="B3EC18"/>
    <a:srgbClr val="B0DEEB"/>
    <a:srgbClr val="FF3300"/>
    <a:srgbClr val="F6A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7DD20-1791-4216-9B51-6614B0EDF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F1E3-526A-44B2-9DDE-5955B84EC7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emf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44343" y="3729370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3"/>
            <a:ext cx="9144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00" dirty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00" y="0"/>
            <a:ext cx="4791400" cy="16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 hasCustomPrompt="1"/>
          </p:nvPr>
        </p:nvSpPr>
        <p:spPr>
          <a:xfrm>
            <a:off x="609600" y="1389063"/>
            <a:ext cx="7924800" cy="4495800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CA8"/>
                </a:solidFill>
              </a:rPr>
              <a:t>Page ‹#›</a:t>
            </a:r>
            <a:endParaRPr lang="en-US" dirty="0">
              <a:solidFill>
                <a:srgbClr val="008CA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 userDrawn="1"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‹#›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30039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4219999" y="310579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219999" y="404142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4220001" y="217016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78442" y="2200688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72375" y="310579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72374" y="405287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05155" y="1823859"/>
            <a:ext cx="1569660" cy="1774574"/>
            <a:chOff x="3605155" y="1823859"/>
            <a:chExt cx="1569660" cy="1774574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56966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  <a:endPara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44712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53727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41760" y="483899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35460" y="492914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31648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2" Type="http://schemas.openxmlformats.org/officeDocument/2006/relationships/theme" Target="../theme/theme2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9" Type="http://schemas.openxmlformats.org/officeDocument/2006/relationships/image" Target="../media/image5.png"/><Relationship Id="rId18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8" Type="http://schemas.openxmlformats.org/officeDocument/2006/relationships/theme" Target="../theme/theme4.xml"/><Relationship Id="rId37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3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9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21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14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123728" y="3645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胸花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pic>
        <p:nvPicPr>
          <p:cNvPr id="3" name="图片 2" descr="微信截图_20170408113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495" y="3412490"/>
            <a:ext cx="3143885" cy="29533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35330" y="1644015"/>
            <a:ext cx="6134100" cy="1361440"/>
            <a:chOff x="1158" y="2589"/>
            <a:chExt cx="9660" cy="2144"/>
          </a:xfrm>
        </p:grpSpPr>
        <p:pic>
          <p:nvPicPr>
            <p:cNvPr id="4" name="图片 3" descr="微信截图_201704081130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2589"/>
              <a:ext cx="9661" cy="214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718" y="3287"/>
              <a:ext cx="561" cy="575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用草图圆画一个直径为</a:t>
            </a:r>
            <a:r>
              <a:rPr lang="en-US" altLang="zh-CN"/>
              <a:t>30mm</a:t>
            </a:r>
            <a:r>
              <a:rPr lang="zh-CN" altLang="en-US"/>
              <a:t>的圆，做参考用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0195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用草图多边形画一个外接圆半径为</a:t>
            </a:r>
            <a:r>
              <a:rPr lang="en-US" altLang="zh-CN"/>
              <a:t>25mm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五边形</a:t>
            </a:r>
            <a:endParaRPr lang="zh-CN" altLang="en-US"/>
          </a:p>
        </p:txBody>
      </p:sp>
      <p:pic>
        <p:nvPicPr>
          <p:cNvPr id="8" name="图片 7" descr="微信截图_20170412155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0" y="2971800"/>
            <a:ext cx="3436620" cy="350456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35330" y="1353185"/>
            <a:ext cx="6267450" cy="1314450"/>
            <a:chOff x="1158" y="2131"/>
            <a:chExt cx="9870" cy="2070"/>
          </a:xfrm>
        </p:grpSpPr>
        <p:pic>
          <p:nvPicPr>
            <p:cNvPr id="9" name="图片 8" descr="微信截图_201704121550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2131"/>
              <a:ext cx="9871" cy="207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901" y="2879"/>
              <a:ext cx="561" cy="575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用三点圆弧在五边形的每条边上画圆弧</a:t>
            </a:r>
            <a:endParaRPr lang="zh-CN" altLang="en-US"/>
          </a:p>
        </p:txBody>
      </p:sp>
      <p:pic>
        <p:nvPicPr>
          <p:cNvPr id="8" name="图片 7" descr="微信截图_20170412155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3116580"/>
            <a:ext cx="3098165" cy="29635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35330" y="1432560"/>
            <a:ext cx="6258560" cy="1352550"/>
            <a:chOff x="1158" y="2256"/>
            <a:chExt cx="9856" cy="2130"/>
          </a:xfrm>
        </p:grpSpPr>
        <p:pic>
          <p:nvPicPr>
            <p:cNvPr id="10" name="图片 9" descr="微信截图_201704121551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2256"/>
              <a:ext cx="9856" cy="213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275" y="3034"/>
              <a:ext cx="583" cy="587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2" name="图片 11" descr="微信截图_20170412155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0" y="3116580"/>
            <a:ext cx="3056255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拉伸五边形</a:t>
            </a:r>
            <a:r>
              <a:rPr lang="en-US" altLang="zh-CN"/>
              <a:t>3mm</a:t>
            </a:r>
            <a:endParaRPr lang="en-US" altLang="zh-CN"/>
          </a:p>
        </p:txBody>
      </p:sp>
      <p:pic>
        <p:nvPicPr>
          <p:cNvPr id="9" name="图片 8" descr="微信截图_20170412155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265" y="2017395"/>
            <a:ext cx="3349625" cy="33623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35330" y="2017395"/>
            <a:ext cx="3571240" cy="3331210"/>
            <a:chOff x="1158" y="3177"/>
            <a:chExt cx="5624" cy="5246"/>
          </a:xfrm>
        </p:grpSpPr>
        <p:pic>
          <p:nvPicPr>
            <p:cNvPr id="8" name="图片 7" descr="微信截图_201704121557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3177"/>
              <a:ext cx="5624" cy="52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017" y="6786"/>
              <a:ext cx="403" cy="659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拉伸花瓣</a:t>
            </a:r>
            <a:r>
              <a:rPr lang="en-US" altLang="zh-CN"/>
              <a:t>20mm</a:t>
            </a:r>
            <a:endParaRPr lang="en-US" altLang="zh-CN"/>
          </a:p>
        </p:txBody>
      </p:sp>
      <p:pic>
        <p:nvPicPr>
          <p:cNvPr id="4" name="图片 3" descr="微信截图_20170412155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365" y="1939290"/>
            <a:ext cx="3583305" cy="348488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35330" y="1982470"/>
            <a:ext cx="3111500" cy="3398520"/>
            <a:chOff x="1158" y="3122"/>
            <a:chExt cx="4900" cy="5352"/>
          </a:xfrm>
        </p:grpSpPr>
        <p:pic>
          <p:nvPicPr>
            <p:cNvPr id="3" name="图片 2" descr="微信截图_201704121558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3122"/>
              <a:ext cx="4900" cy="535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064" y="7742"/>
              <a:ext cx="403" cy="659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23055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拖一个半径为</a:t>
            </a:r>
            <a:r>
              <a:rPr lang="en-US" altLang="zh-CN"/>
              <a:t>3mm</a:t>
            </a:r>
            <a:r>
              <a:rPr lang="zh-CN" altLang="en-US"/>
              <a:t>，高度为</a:t>
            </a:r>
            <a:r>
              <a:rPr lang="en-US" altLang="zh-CN"/>
              <a:t>60mm</a:t>
            </a:r>
            <a:r>
              <a:rPr lang="zh-CN" altLang="en-US"/>
              <a:t>的圆柱体，并放平</a:t>
            </a:r>
            <a:endParaRPr lang="zh-CN" altLang="en-US"/>
          </a:p>
        </p:txBody>
      </p:sp>
      <p:pic>
        <p:nvPicPr>
          <p:cNvPr id="10" name="图片 9" descr="微信截图_201704121559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8570" y="2782570"/>
            <a:ext cx="4398010" cy="386461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35330" y="1384300"/>
            <a:ext cx="5858510" cy="1266190"/>
            <a:chOff x="1158" y="2180"/>
            <a:chExt cx="9226" cy="1994"/>
          </a:xfrm>
        </p:grpSpPr>
        <p:pic>
          <p:nvPicPr>
            <p:cNvPr id="11" name="图片 10" descr="微信截图_201704121600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2180"/>
              <a:ext cx="9226" cy="199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654" y="2848"/>
              <a:ext cx="582" cy="636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将两个物体三个方向居中对齐</a:t>
            </a:r>
            <a:endParaRPr lang="zh-CN" altLang="en-US"/>
          </a:p>
        </p:txBody>
      </p:sp>
      <p:pic>
        <p:nvPicPr>
          <p:cNvPr id="3" name="图片 2" descr="微信截图_20170412160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360" y="2882265"/>
            <a:ext cx="4737100" cy="36283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5330" y="1385570"/>
            <a:ext cx="5363210" cy="1295400"/>
            <a:chOff x="1158" y="2182"/>
            <a:chExt cx="8446" cy="2040"/>
          </a:xfrm>
        </p:grpSpPr>
        <p:pic>
          <p:nvPicPr>
            <p:cNvPr id="4" name="图片 3" descr="微信截图_201704121647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" y="2182"/>
              <a:ext cx="8446" cy="204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400" y="2956"/>
              <a:ext cx="582" cy="636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调整后如下图</a:t>
            </a:r>
            <a:endParaRPr lang="zh-CN" altLang="en-US"/>
          </a:p>
        </p:txBody>
      </p:sp>
      <p:pic>
        <p:nvPicPr>
          <p:cNvPr id="3" name="图片 2" descr="微信截图_20170412160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2086610"/>
            <a:ext cx="4786630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复制出</a:t>
            </a:r>
            <a:r>
              <a:rPr lang="en-US" altLang="zh-CN"/>
              <a:t>5</a:t>
            </a:r>
            <a:r>
              <a:rPr lang="zh-CN" altLang="en-US"/>
              <a:t>个相同圆柱体，位置如下</a:t>
            </a:r>
            <a:endParaRPr lang="zh-CN" altLang="en-US"/>
          </a:p>
        </p:txBody>
      </p:sp>
      <p:pic>
        <p:nvPicPr>
          <p:cNvPr id="4" name="图片 3" descr="微信截图_20170412160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2345" y="1544955"/>
            <a:ext cx="4639945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将圆柱体减掉，相减后如下图</a:t>
            </a:r>
            <a:endParaRPr lang="zh-CN" altLang="en-US"/>
          </a:p>
        </p:txBody>
      </p:sp>
      <p:pic>
        <p:nvPicPr>
          <p:cNvPr id="4" name="图片 3" descr="微信截图_201704121605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0" y="3162935"/>
            <a:ext cx="3724910" cy="32562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35025" y="1412240"/>
            <a:ext cx="5820410" cy="1361440"/>
            <a:chOff x="1315" y="2224"/>
            <a:chExt cx="9166" cy="2144"/>
          </a:xfrm>
        </p:grpSpPr>
        <p:pic>
          <p:nvPicPr>
            <p:cNvPr id="3" name="图片 2" descr="微信截图_201704121604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5" y="2224"/>
              <a:ext cx="9166" cy="214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7172" y="2978"/>
              <a:ext cx="582" cy="636"/>
            </a:xfrm>
            <a:prstGeom prst="rect">
              <a:avLst/>
            </a:prstGeom>
            <a:noFill/>
            <a:ln w="381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/>
              <a:t>常见的</a:t>
            </a:r>
            <a:r>
              <a:rPr>
                <a:sym typeface="+mn-ea"/>
              </a:rPr>
              <a:t>胸针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模型打印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pic>
        <p:nvPicPr>
          <p:cNvPr id="3" name="图片 2" descr="微信截图_20170412161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940" y="1811655"/>
            <a:ext cx="4163060" cy="3810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68140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用草图多边形画一个外接圆半径为</a:t>
            </a:r>
            <a:r>
              <a:rPr lang="en-US" altLang="zh-CN"/>
              <a:t>25mm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五边形，并拉伸</a:t>
            </a:r>
            <a:r>
              <a:rPr lang="en-US" altLang="zh-CN"/>
              <a:t>3mm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移动拉伸后的物体，位置如下图</a:t>
            </a:r>
            <a:endParaRPr lang="zh-CN" altLang="en-US"/>
          </a:p>
        </p:txBody>
      </p:sp>
      <p:pic>
        <p:nvPicPr>
          <p:cNvPr id="6" name="图片 5" descr="微信截图_201704121620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30" y="2151380"/>
            <a:ext cx="3290570" cy="2995930"/>
          </a:xfrm>
          <a:prstGeom prst="rect">
            <a:avLst/>
          </a:prstGeom>
        </p:spPr>
      </p:pic>
      <p:pic>
        <p:nvPicPr>
          <p:cNvPr id="8" name="图片 7" descr="微信截图_201704121620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60" y="2151380"/>
            <a:ext cx="3374390" cy="32023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7815" y="556260"/>
            <a:ext cx="47123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将物体</a:t>
            </a:r>
            <a:r>
              <a:rPr lang="zh-CN" altLang="en-US">
                <a:sym typeface="+mn-ea"/>
              </a:rPr>
              <a:t>向下移动后相减</a:t>
            </a:r>
            <a:r>
              <a:rPr lang="zh-CN" altLang="en-US"/>
              <a:t>，相减后如下</a:t>
            </a:r>
            <a:endParaRPr lang="zh-CN" altLang="en-US"/>
          </a:p>
        </p:txBody>
      </p:sp>
      <p:pic>
        <p:nvPicPr>
          <p:cNvPr id="3" name="图片 2" descr="微信截图_20170412162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920" y="1924685"/>
            <a:ext cx="4470400" cy="435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模型保存：</a:t>
            </a:r>
            <a:r>
              <a:rPr lang="en-US" altLang="zh-CN"/>
              <a:t>123dx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1421130" y="1628140"/>
            <a:ext cx="5996079" cy="4697803"/>
            <a:chOff x="438" y="2564"/>
            <a:chExt cx="5745" cy="6635"/>
          </a:xfrm>
        </p:grpSpPr>
        <p:pic>
          <p:nvPicPr>
            <p:cNvPr id="5" name="图片 4" descr="微信截图_201702171106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6" y="2564"/>
              <a:ext cx="5727" cy="663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38" y="4499"/>
              <a:ext cx="2776" cy="63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14" y="5138"/>
              <a:ext cx="2969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模型保存：</a:t>
            </a:r>
            <a:r>
              <a:rPr lang="en-US" altLang="zh-CN"/>
              <a:t>123dx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533400" y="1290955"/>
            <a:ext cx="8077200" cy="4992370"/>
            <a:chOff x="840" y="2033"/>
            <a:chExt cx="12720" cy="7862"/>
          </a:xfrm>
        </p:grpSpPr>
        <p:pic>
          <p:nvPicPr>
            <p:cNvPr id="4" name="图片 3" descr="360反馈意见截图1672040697911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0" y="2033"/>
              <a:ext cx="12720" cy="786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25" y="7836"/>
              <a:ext cx="3061" cy="58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09" y="9110"/>
              <a:ext cx="1796" cy="67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右箭头 2"/>
            <p:cNvSpPr/>
            <p:nvPr/>
          </p:nvSpPr>
          <p:spPr>
            <a:xfrm rot="7380000">
              <a:off x="11152" y="8089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1383030" y="1235710"/>
            <a:ext cx="6186805" cy="5192395"/>
            <a:chOff x="2178" y="1946"/>
            <a:chExt cx="9743" cy="8177"/>
          </a:xfrm>
        </p:grpSpPr>
        <p:pic>
          <p:nvPicPr>
            <p:cNvPr id="4" name="图片 3" descr="微信截图_201702171110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8" y="1946"/>
              <a:ext cx="9743" cy="817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78" y="6541"/>
              <a:ext cx="4563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741" y="6541"/>
              <a:ext cx="5091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1200785" y="1717675"/>
            <a:ext cx="6316345" cy="4239260"/>
            <a:chOff x="1903" y="2705"/>
            <a:chExt cx="9947" cy="6676"/>
          </a:xfrm>
        </p:grpSpPr>
        <p:pic>
          <p:nvPicPr>
            <p:cNvPr id="3" name="图片 2" descr="微信截图_201702171112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" y="2705"/>
              <a:ext cx="9947" cy="538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145" y="7187"/>
              <a:ext cx="1786" cy="800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 rot="13980000">
              <a:off x="9468" y="8383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523875" y="1392555"/>
            <a:ext cx="7820660" cy="4867275"/>
            <a:chOff x="825" y="2193"/>
            <a:chExt cx="12316" cy="7665"/>
          </a:xfrm>
        </p:grpSpPr>
        <p:pic>
          <p:nvPicPr>
            <p:cNvPr id="3" name="图片 2" descr="360反馈意见截图1872012646497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5" y="2193"/>
              <a:ext cx="12316" cy="76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865" y="7820"/>
              <a:ext cx="2815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422" y="9026"/>
              <a:ext cx="1776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7380000">
              <a:off x="10741" y="8005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模型设计</a:t>
            </a:r>
            <a:endParaRPr lang="zh-CN" altLang="en-US"/>
          </a:p>
        </p:txBody>
      </p:sp>
      <p:pic>
        <p:nvPicPr>
          <p:cNvPr id="3" name="图片 2" descr="微信截图_20170412161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940" y="1811655"/>
            <a:ext cx="4163060" cy="3810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68140" y="492760"/>
            <a:ext cx="471233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用草图多边形画一个外接圆半径为</a:t>
            </a:r>
            <a:r>
              <a:rPr lang="en-US" altLang="zh-CN"/>
              <a:t>25mm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五边形，并拉伸</a:t>
            </a:r>
            <a:r>
              <a:rPr lang="en-US" altLang="zh-CN"/>
              <a:t>3mm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模型保存：</a:t>
            </a:r>
            <a:r>
              <a:rPr lang="en-US" altLang="zh-CN"/>
              <a:t>123dx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1421130" y="1628140"/>
            <a:ext cx="5996079" cy="4697803"/>
            <a:chOff x="438" y="2564"/>
            <a:chExt cx="5745" cy="6635"/>
          </a:xfrm>
        </p:grpSpPr>
        <p:pic>
          <p:nvPicPr>
            <p:cNvPr id="5" name="图片 4" descr="微信截图_201702171106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6" y="2564"/>
              <a:ext cx="5727" cy="663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38" y="4499"/>
              <a:ext cx="2776" cy="63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14" y="5138"/>
              <a:ext cx="2969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/>
              <a:t>常见的衣服饰品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模型保存：</a:t>
            </a:r>
            <a:r>
              <a:rPr lang="en-US" altLang="zh-CN"/>
              <a:t>123dx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533400" y="1290955"/>
            <a:ext cx="8077200" cy="4992370"/>
            <a:chOff x="840" y="2033"/>
            <a:chExt cx="12720" cy="7862"/>
          </a:xfrm>
        </p:grpSpPr>
        <p:pic>
          <p:nvPicPr>
            <p:cNvPr id="4" name="图片 3" descr="360反馈意见截图1672040697911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0" y="2033"/>
              <a:ext cx="12720" cy="786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25" y="7836"/>
              <a:ext cx="3061" cy="589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09" y="9110"/>
              <a:ext cx="1796" cy="67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右箭头 2"/>
            <p:cNvSpPr/>
            <p:nvPr/>
          </p:nvSpPr>
          <p:spPr>
            <a:xfrm rot="7380000">
              <a:off x="11152" y="8089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1383030" y="1235710"/>
            <a:ext cx="6186805" cy="5192395"/>
            <a:chOff x="2178" y="1946"/>
            <a:chExt cx="9743" cy="8177"/>
          </a:xfrm>
        </p:grpSpPr>
        <p:pic>
          <p:nvPicPr>
            <p:cNvPr id="4" name="图片 3" descr="微信截图_201702171110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8" y="1946"/>
              <a:ext cx="9743" cy="817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78" y="6541"/>
              <a:ext cx="4563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741" y="6541"/>
              <a:ext cx="5091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1200785" y="1717675"/>
            <a:ext cx="6316345" cy="4239260"/>
            <a:chOff x="1903" y="2705"/>
            <a:chExt cx="9947" cy="6676"/>
          </a:xfrm>
        </p:grpSpPr>
        <p:pic>
          <p:nvPicPr>
            <p:cNvPr id="3" name="图片 2" descr="微信截图_201702171112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" y="2705"/>
              <a:ext cx="9947" cy="538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145" y="7187"/>
              <a:ext cx="1786" cy="800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 rot="13980000">
              <a:off x="9468" y="8383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模型导出：</a:t>
            </a:r>
            <a:r>
              <a:rPr lang="en-US" altLang="zh-CN"/>
              <a:t>STL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523875" y="1392555"/>
            <a:ext cx="7820660" cy="4867275"/>
            <a:chOff x="825" y="2193"/>
            <a:chExt cx="12316" cy="7665"/>
          </a:xfrm>
        </p:grpSpPr>
        <p:pic>
          <p:nvPicPr>
            <p:cNvPr id="3" name="图片 2" descr="360反馈意见截图1872012646497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5" y="2193"/>
              <a:ext cx="12316" cy="76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865" y="7820"/>
              <a:ext cx="2815" cy="595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422" y="9026"/>
              <a:ext cx="1776" cy="712"/>
            </a:xfrm>
            <a:prstGeom prst="rect">
              <a:avLst/>
            </a:prstGeom>
            <a:noFill/>
            <a:ln w="635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7380000">
              <a:off x="10741" y="8005"/>
              <a:ext cx="1473" cy="52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/>
              <a:t>模型打印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胸花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63320" y="1477645"/>
            <a:ext cx="454215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胸花是指别在胸前或西服衣领上的小花饰。</a:t>
            </a:r>
            <a:endParaRPr lang="zh-CN" altLang="en-US"/>
          </a:p>
          <a:p>
            <a:r>
              <a:rPr lang="zh-CN" altLang="en-US"/>
              <a:t>胸前花饰可以使衣服更为华丽。</a:t>
            </a:r>
            <a:endParaRPr lang="zh-CN" altLang="en-US"/>
          </a:p>
        </p:txBody>
      </p:sp>
      <p:pic>
        <p:nvPicPr>
          <p:cNvPr id="10" name="图片 9" descr="TB23l1PfpXXXXcLXXXXXXXXXXXX_!!2147446328"/>
          <p:cNvPicPr>
            <a:picLocks noChangeAspect="1"/>
          </p:cNvPicPr>
          <p:nvPr/>
        </p:nvPicPr>
        <p:blipFill>
          <a:blip r:embed="rId1"/>
          <a:srcRect t="16218"/>
          <a:stretch>
            <a:fillRect/>
          </a:stretch>
        </p:blipFill>
        <p:spPr>
          <a:xfrm>
            <a:off x="2347595" y="2488565"/>
            <a:ext cx="4448175" cy="3726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常见的女士胸花</a:t>
            </a:r>
            <a:endParaRPr lang="zh-CN" altLang="en-US"/>
          </a:p>
        </p:txBody>
      </p:sp>
      <p:pic>
        <p:nvPicPr>
          <p:cNvPr id="4" name="图片 3" descr="360反馈意见截图17420926102105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045" y="2487295"/>
            <a:ext cx="2207260" cy="2401570"/>
          </a:xfrm>
          <a:prstGeom prst="rect">
            <a:avLst/>
          </a:prstGeom>
        </p:spPr>
      </p:pic>
      <p:pic>
        <p:nvPicPr>
          <p:cNvPr id="6" name="图片 5" descr="360反馈意见截图16790526344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958975"/>
            <a:ext cx="2948305" cy="3458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常见的男士胸花</a:t>
            </a:r>
            <a:endParaRPr lang="zh-CN" altLang="en-US"/>
          </a:p>
        </p:txBody>
      </p:sp>
      <p:pic>
        <p:nvPicPr>
          <p:cNvPr id="3" name="图片 2" descr="TB2J9ERbYBmpuFjSZFAXXaQ0pXa_!!1961504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2384425"/>
            <a:ext cx="2089785" cy="2089785"/>
          </a:xfrm>
          <a:prstGeom prst="rect">
            <a:avLst/>
          </a:prstGeom>
        </p:spPr>
      </p:pic>
      <p:pic>
        <p:nvPicPr>
          <p:cNvPr id="5" name="图片 4" descr="360反馈意见截图184702013462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75" y="1824990"/>
            <a:ext cx="3220720" cy="3207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/>
              <a:t>模型设计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材料</a:t>
            </a:r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574925" y="1177290"/>
            <a:ext cx="3994785" cy="532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尺寸测量</a:t>
            </a:r>
            <a:endParaRPr lang="zh-CN" altLang="en-US"/>
          </a:p>
        </p:txBody>
      </p:sp>
      <p:pic>
        <p:nvPicPr>
          <p:cNvPr id="3" name="图片 2" descr="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582545" y="1140460"/>
            <a:ext cx="3978910" cy="5305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92930" y="556260"/>
            <a:ext cx="195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直径</a:t>
            </a:r>
            <a:r>
              <a:rPr lang="en-US" altLang="zh-CN"/>
              <a:t>30mm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WPS 演示</Application>
  <PresentationFormat>全屏显示(4:3)</PresentationFormat>
  <Paragraphs>110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microduino</vt:lpstr>
      <vt:lpstr>微软雅黑</vt:lpstr>
      <vt:lpstr>Arial</vt:lpstr>
      <vt:lpstr>等线 Light</vt:lpstr>
      <vt:lpstr>Segoe Print</vt:lpstr>
      <vt:lpstr>华文楷体</vt:lpstr>
      <vt:lpstr>Corbel</vt:lpstr>
      <vt:lpstr>Calibri</vt:lpstr>
      <vt:lpstr>2_Office 主题​​</vt:lpstr>
      <vt:lpstr>1_Xilinx Template (light)</vt:lpstr>
      <vt:lpstr>Xilinx Template (light)</vt:lpstr>
      <vt:lpstr>Office 主题​​</vt:lpstr>
      <vt:lpstr>胸花</vt:lpstr>
      <vt:lpstr>PowerPoint 演示文稿</vt:lpstr>
      <vt:lpstr>PowerPoint 演示文稿</vt:lpstr>
      <vt:lpstr>胸花</vt:lpstr>
      <vt:lpstr>常见的女士胸花</vt:lpstr>
      <vt:lpstr>常见的男士胸花</vt:lpstr>
      <vt:lpstr>PowerPoint 演示文稿</vt:lpstr>
      <vt:lpstr>材料</vt:lpstr>
      <vt:lpstr>尺寸测量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模型设计</vt:lpstr>
      <vt:lpstr>模型保存：123dx</vt:lpstr>
      <vt:lpstr>模型保存：123dx</vt:lpstr>
      <vt:lpstr>模型导出：STL</vt:lpstr>
      <vt:lpstr>模型导出：STL</vt:lpstr>
      <vt:lpstr>模型导出：STL</vt:lpstr>
      <vt:lpstr>模型设计</vt:lpstr>
      <vt:lpstr>模型保存：123dx</vt:lpstr>
      <vt:lpstr>模型保存：123dx</vt:lpstr>
      <vt:lpstr>模型导出：STL</vt:lpstr>
      <vt:lpstr>模型导出：STL</vt:lpstr>
      <vt:lpstr>模型导出：STL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1</cp:lastModifiedBy>
  <cp:revision>195</cp:revision>
  <dcterms:created xsi:type="dcterms:W3CDTF">2016-02-29T02:33:00Z</dcterms:created>
  <dcterms:modified xsi:type="dcterms:W3CDTF">2017-05-19T02:53:16Z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2052-10.1.0.6466</vt:lpwstr>
  </property>
</Properties>
</file>